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Houston Housing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</a:p>
          <a:p>
            <a:r>
              <a:rPr lang="en-US" dirty="0" smtClean="0"/>
              <a:t>Data sources/methodology</a:t>
            </a:r>
          </a:p>
          <a:p>
            <a:pPr lvl="1"/>
            <a:r>
              <a:rPr lang="en-US" dirty="0" smtClean="0"/>
              <a:t>Limitations of dataset</a:t>
            </a:r>
          </a:p>
          <a:p>
            <a:pPr lvl="1"/>
            <a:r>
              <a:rPr lang="en-US" dirty="0" smtClean="0"/>
              <a:t>Assumptions</a:t>
            </a:r>
          </a:p>
          <a:p>
            <a:r>
              <a:rPr lang="en-US" dirty="0" smtClean="0"/>
              <a:t>Insights/trends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Nearby Restaurants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8836"/>
            <a:ext cx="10515600" cy="21859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km radius of central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lng</a:t>
            </a:r>
            <a:r>
              <a:rPr lang="en-US" dirty="0" smtClean="0"/>
              <a:t> representative of entire restaurant density of </a:t>
            </a:r>
            <a:r>
              <a:rPr lang="en-US" dirty="0" err="1" smtClean="0"/>
              <a:t>zipcode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Notes: add heat map and line graph relating to pricing and insights for </a:t>
            </a:r>
            <a:r>
              <a:rPr lang="en-US" dirty="0" err="1" smtClean="0"/>
              <a:t>boh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 smtClean="0"/>
              <a:t>Restaurant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r="15289"/>
          <a:stretch/>
        </p:blipFill>
        <p:spPr>
          <a:xfrm>
            <a:off x="0" y="828675"/>
            <a:ext cx="6843713" cy="5410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Correlation Coefficient: </a:t>
            </a:r>
            <a:r>
              <a:rPr lang="en-US" dirty="0" smtClean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Highest restaurant density in central Houston and in some periphery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76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Wingdings</vt:lpstr>
      <vt:lpstr>Arial</vt:lpstr>
      <vt:lpstr>Office Theme</vt:lpstr>
      <vt:lpstr>Houston Housing</vt:lpstr>
      <vt:lpstr>Property Value</vt:lpstr>
      <vt:lpstr>Crime trends</vt:lpstr>
      <vt:lpstr>Flood trends</vt:lpstr>
      <vt:lpstr>Nearby Restaurants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Microsoft Office User</cp:lastModifiedBy>
  <cp:revision>10</cp:revision>
  <dcterms:created xsi:type="dcterms:W3CDTF">2019-03-28T23:55:56Z</dcterms:created>
  <dcterms:modified xsi:type="dcterms:W3CDTF">2019-03-30T01:44:10Z</dcterms:modified>
</cp:coreProperties>
</file>